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7556500" cy="10693400"/>
  <p:notesSz cx="7556500" cy="106934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196784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567213" y="3314954"/>
            <a:ext cx="6428422" cy="224561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134427" y="5988304"/>
            <a:ext cx="5293994" cy="2673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10/16/2018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10/16/2018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378142" y="2459482"/>
            <a:ext cx="3289839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3894867" y="2459482"/>
            <a:ext cx="3289839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10/16/2018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10/16/2018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10/16/2018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‹Nr.›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8142" y="427735"/>
            <a:ext cx="6806564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8142" y="2459482"/>
            <a:ext cx="6806564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71369" y="9944862"/>
            <a:ext cx="2420111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8142" y="9944862"/>
            <a:ext cx="1739455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10/16/2018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45252" y="9944862"/>
            <a:ext cx="1739455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‹Nr.›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7562088" cy="106923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7562088" cy="106923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7562088" cy="106923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7562088" cy="106923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7562088" cy="106923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7562088" cy="106923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7562088" cy="106923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0</Words>
  <Application>Microsoft Office PowerPoint</Application>
  <PresentationFormat>Benutzerdefiniert</PresentationFormat>
  <Paragraphs>0</Paragraphs>
  <Slides>7</Slides>
  <Notes>7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7</vt:i4>
      </vt:variant>
    </vt:vector>
  </HeadingPairs>
  <TitlesOfParts>
    <vt:vector size="8" baseType="lpstr">
      <vt:lpstr>Office Theme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Online2PDF.com</dc:creator>
  <cp:lastModifiedBy>Online2PDF.com</cp:lastModifiedBy>
  <cp:revision>1</cp:revision>
  <dcterms:created xsi:type="dcterms:W3CDTF">2018-10-16T13:01:27Z</dcterms:created>
  <dcterms:modified xsi:type="dcterms:W3CDTF">2018-10-16T11:01:29Z</dcterms:modified>
</cp:coreProperties>
</file>